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8" r:id="rId2"/>
    <p:sldId id="277" r:id="rId3"/>
    <p:sldId id="278" r:id="rId4"/>
    <p:sldId id="269" r:id="rId5"/>
    <p:sldId id="270" r:id="rId6"/>
    <p:sldId id="279" r:id="rId7"/>
    <p:sldId id="275" r:id="rId8"/>
    <p:sldId id="276" r:id="rId9"/>
    <p:sldId id="271" r:id="rId10"/>
    <p:sldId id="273" r:id="rId11"/>
    <p:sldId id="272" r:id="rId12"/>
    <p:sldId id="274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/>
    <p:restoredTop sz="94737"/>
  </p:normalViewPr>
  <p:slideViewPr>
    <p:cSldViewPr snapToGrid="0" snapToObjects="1">
      <p:cViewPr varScale="1">
        <p:scale>
          <a:sx n="158" d="100"/>
          <a:sy n="158" d="100"/>
        </p:scale>
        <p:origin x="1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CA39C-DE75-CC46-9F85-6F64BB6618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2E144B-27A3-FA47-B5F7-B757410C05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2EBEE1-B692-1440-8E29-2FFAED8CD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FB6F73-CF4B-2544-96B8-F1697635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2DF68-454C-1C4E-881A-AD5A580C8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3633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35914-A105-6141-A9F4-E9CC345B6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1AB63F-D233-B74D-AEFE-082AD3E7C2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F74CA4-8C1A-C44D-A965-8FD2DB5394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FF187D-8CED-3544-AF5E-4737961D5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1829F7-397A-6440-8C95-446B3D6D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7100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156399E-2728-9945-9226-93E3EFB285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FE578-6DB8-3C41-AEDE-D5D12F2978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D3724-64FF-B749-BBA9-17B35BD10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22E18F-DCFF-2440-8ED7-C0726D6E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DE74-8D33-0442-88F6-B7761ED52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9475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9F73D-FD35-7C4F-A3E4-A92C0C8C4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130D6-92EB-E04B-9196-08462796D0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D8C17D-F38B-F248-BB2E-037CFFB8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C5CFF-3D9E-F245-8ADB-1C41E05C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CAF88-B6EB-A648-AC88-35C2AC29F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79817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75BA-F853-DD40-BCFE-AB31A19DA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A7EC6B-1A05-7547-8163-C519B25F34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04C8D-9A3B-334B-B782-635186B8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397CD3-4249-5942-B269-EB5B9F2D67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02D509-1808-204D-B81C-08D5EF4F4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1925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86F77-8CAC-814F-B99C-FFB70D66F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9F5F2-1BE1-DF4E-9013-47250676D5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4310D8-4247-4443-B4BF-4628B1B69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11850-37EF-5D4C-95AA-6525DEACE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C51E72-75A4-D348-A84D-29E01CACF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CD59A-796E-A047-9DCE-3623CC1E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86161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C235D-3082-FB49-9CA0-FD4A9C9B1A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2D9706-8FE7-FA43-B6DC-B62ECAB2BB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941CD3-AC1D-674D-B2E6-9B29130D84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17F187-39E7-F748-9301-755181BFD6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6AF752-F7E9-194E-9262-259F968EFE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60F720-BFDC-7644-8182-9A1D77D71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9EFC10-6A01-7B42-9B24-56F1AE15E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A7AB2E-7F9D-C44E-A552-B32584D06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32709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48379-6FAF-B64C-B99D-2C49DF184E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BE7CBE-230F-464A-A4AB-89D257C80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99A6BD-F112-D544-95CC-66627ABF3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C604-73D8-6841-A876-9B6E134D9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60347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96BF8-FDD0-2547-979A-4CB132D6F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F023EE-BE6C-4D40-9792-8B8DE0EE9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844ED3-4118-6044-B644-B251C84A6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882174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431B2-31DA-9045-A7D7-B74846A6E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24A3C-78D0-534A-81BD-40881FAB0A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835328-F7F8-684F-BCA3-11EA92AC04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CC7ED0-94F8-FF43-8F6C-5FDF01CB2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048F0E-605E-BF4E-8937-F179FCA0F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CC52D5-5AEC-4946-8C6E-41660E6AB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27604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74123-73A2-C948-A8A3-A9D2A3615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302DF-7D09-1A49-A01A-0C239A7832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DFA33-8722-B54E-852D-3445FD71E0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5C0C1D-BA7B-2F4B-B547-0F97786D8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A14660-E176-9247-BD3B-BEC61905C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ECF16-85DE-E34A-B8B6-D0FECA381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28624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554ACA-CFC0-584F-B592-0AAD4BDA6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23FA80-509D-EA49-86FE-B9A483560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5EF7A9-5C10-2845-A50A-4ED99EBE3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EC5CF-A8CF-3344-917B-98981EAF5175}" type="datetimeFigureOut">
              <a:rPr lang="en-CA" smtClean="0"/>
              <a:t>2018-11-05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ABA2A-9323-0A41-B6B3-1E13726DA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61B0A-0669-5344-8BED-DD234A5F05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1E2B9-2CBF-AB4F-9DE5-1AA52251AA5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0199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3" Type="http://schemas.openxmlformats.org/officeDocument/2006/relationships/image" Target="../media/image1.tiff"/><Relationship Id="rId7" Type="http://schemas.openxmlformats.org/officeDocument/2006/relationships/image" Target="../media/image10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10" Type="http://schemas.openxmlformats.org/officeDocument/2006/relationships/image" Target="../media/image13.tiff"/><Relationship Id="rId4" Type="http://schemas.openxmlformats.org/officeDocument/2006/relationships/image" Target="../media/image7.tiff"/><Relationship Id="rId9" Type="http://schemas.openxmlformats.org/officeDocument/2006/relationships/image" Target="../media/image12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529DBE-A231-0F45-AEC9-217CFB2AD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39" y="1392853"/>
            <a:ext cx="6538612" cy="4072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89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5E01F3-78A3-454A-B0E9-63E46622D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203" y="939089"/>
            <a:ext cx="4871092" cy="497982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428C4D-A392-A14F-9DE8-032559ACB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295" y="939089"/>
            <a:ext cx="4871092" cy="49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06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8D58913-6990-114F-9B56-9C735E955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94"/>
          <a:stretch/>
        </p:blipFill>
        <p:spPr>
          <a:xfrm>
            <a:off x="5657221" y="1386672"/>
            <a:ext cx="4498869" cy="434197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BCE537D-854C-404D-AE34-291760E035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52" y="1129354"/>
            <a:ext cx="4498870" cy="45992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549461-A873-714B-AC08-90008AB8C1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8352" y="1129354"/>
            <a:ext cx="4498868" cy="459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168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419A5-4249-A742-9A4F-95F864006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0295" y="939089"/>
            <a:ext cx="4871092" cy="4979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76FB978-04BB-D349-88F8-2EC9D5282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3" y="939089"/>
            <a:ext cx="4871092" cy="4979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858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2BA821-7E5D-4F48-833C-0E7EBD2626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936"/>
          <a:stretch/>
        </p:blipFill>
        <p:spPr>
          <a:xfrm>
            <a:off x="318072" y="1592406"/>
            <a:ext cx="5075862" cy="36731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7C057B2-6540-284A-9FDF-E11CFFFA2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933" y="1592405"/>
            <a:ext cx="5897793" cy="367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56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AAB4D6-C26C-764E-826B-D95767C3A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1674" y="1466289"/>
            <a:ext cx="6468652" cy="392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395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1C4A14-03D2-F442-A6A9-B1935EAF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217" y="1291662"/>
            <a:ext cx="6863565" cy="42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567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C55E08A-BE0E-1943-BCF7-7B2757010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9548" y="165457"/>
            <a:ext cx="2610707" cy="199312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F53F04-DBE6-4945-8B06-23C8EC216D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466" y="4699424"/>
            <a:ext cx="3343534" cy="2082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A1F4A0-7BAC-2C40-9B05-FCA17520E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207" y="165457"/>
            <a:ext cx="2610707" cy="19931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3344BA-2039-504B-B4A1-C0C7C591A2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7428" y="165457"/>
            <a:ext cx="2610707" cy="1993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F0B36CD-A9F5-2947-A99B-89D75D618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8135" y="166494"/>
            <a:ext cx="2610706" cy="19931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B4E3D6E-20F1-9140-AE88-C208BB5007AA}"/>
              </a:ext>
            </a:extLst>
          </p:cNvPr>
          <p:cNvSpPr txBox="1"/>
          <p:nvPr/>
        </p:nvSpPr>
        <p:spPr>
          <a:xfrm>
            <a:off x="1431745" y="2158577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Null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D0321B-7B02-2440-9BD8-6C49CE561352}"/>
              </a:ext>
            </a:extLst>
          </p:cNvPr>
          <p:cNvSpPr txBox="1"/>
          <p:nvPr/>
        </p:nvSpPr>
        <p:spPr>
          <a:xfrm>
            <a:off x="3983555" y="2158577"/>
            <a:ext cx="474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IBT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DDA30-9F5C-2745-B1A4-887D30C58C1C}"/>
              </a:ext>
            </a:extLst>
          </p:cNvPr>
          <p:cNvSpPr txBox="1"/>
          <p:nvPr/>
        </p:nvSpPr>
        <p:spPr>
          <a:xfrm>
            <a:off x="6673373" y="2158577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IBD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4585A0-AAF6-A240-9AE0-EEA4B37386CB}"/>
              </a:ext>
            </a:extLst>
          </p:cNvPr>
          <p:cNvSpPr txBox="1"/>
          <p:nvPr/>
        </p:nvSpPr>
        <p:spPr>
          <a:xfrm>
            <a:off x="9107414" y="2158577"/>
            <a:ext cx="899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 err="1"/>
              <a:t>IBDxIBT</a:t>
            </a:r>
            <a:endParaRPr lang="en-C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57777A7-1ACE-844B-B955-B73715130E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9549" y="2527909"/>
            <a:ext cx="2610706" cy="1993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423660-B531-A64E-A727-3C7F961DCE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3208" y="2527909"/>
            <a:ext cx="2610706" cy="19931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8F4FBE-42F9-3A47-8B1F-0137FB5F21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28135" y="2526872"/>
            <a:ext cx="2585072" cy="197355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BEF29E-E5F0-7545-846A-44B31B15D07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071" y="2526872"/>
            <a:ext cx="2612064" cy="199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656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5B7FA6-7F3F-1647-B92E-6E8DAA9F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62" y="2971282"/>
            <a:ext cx="4855545" cy="3706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A4D191-9E38-3649-B14B-9D0AE92E83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665" y="2971281"/>
            <a:ext cx="6091186" cy="37069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501A4A7-3274-8744-B397-D21364B68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33" y="141258"/>
            <a:ext cx="4650273" cy="28300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12BBA3-22DE-2846-B5BB-002EA5057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91" y="141258"/>
            <a:ext cx="4650273" cy="283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47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75A718-49D8-3D4D-AACC-AD927384A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1974850"/>
            <a:ext cx="2844800" cy="290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32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CE537D-854C-404D-AE34-291760E03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352" y="1129354"/>
            <a:ext cx="4498870" cy="45992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14819D-6789-EC4F-BF0B-C22991A57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8352" y="1129354"/>
            <a:ext cx="4498868" cy="459928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BE828E4-CD59-EC4C-89F0-DB655574380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377"/>
          <a:stretch/>
        </p:blipFill>
        <p:spPr>
          <a:xfrm>
            <a:off x="5657220" y="1376624"/>
            <a:ext cx="4498870" cy="4352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5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C3A781-5819-CE48-8813-54DB76510B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95" r="5105" b="10000"/>
          <a:stretch/>
        </p:blipFill>
        <p:spPr>
          <a:xfrm>
            <a:off x="5850619" y="601241"/>
            <a:ext cx="5625615" cy="509703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F2FFEC-4975-F447-880F-4F63CAA3B70D}"/>
              </a:ext>
            </a:extLst>
          </p:cNvPr>
          <p:cNvSpPr/>
          <p:nvPr/>
        </p:nvSpPr>
        <p:spPr>
          <a:xfrm>
            <a:off x="5877697" y="5500139"/>
            <a:ext cx="2488019" cy="659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E01F3-78A3-454A-B0E9-63E46622D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03" y="939089"/>
            <a:ext cx="4871092" cy="49798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0BC1E-7B31-484E-861A-6F960C818625}"/>
              </a:ext>
            </a:extLst>
          </p:cNvPr>
          <p:cNvSpPr txBox="1"/>
          <p:nvPr/>
        </p:nvSpPr>
        <p:spPr>
          <a:xfrm rot="4935353">
            <a:off x="10648745" y="2965091"/>
            <a:ext cx="1491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Flowering day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1F6016-5E7C-BB41-A19D-322AC2E2D561}"/>
              </a:ext>
            </a:extLst>
          </p:cNvPr>
          <p:cNvSpPr txBox="1"/>
          <p:nvPr/>
        </p:nvSpPr>
        <p:spPr>
          <a:xfrm rot="21142121">
            <a:off x="9189826" y="5401004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X position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32B423-B6CF-764E-9195-F352D654E407}"/>
              </a:ext>
            </a:extLst>
          </p:cNvPr>
          <p:cNvSpPr txBox="1"/>
          <p:nvPr/>
        </p:nvSpPr>
        <p:spPr>
          <a:xfrm rot="1972995">
            <a:off x="9768207" y="875046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Y position</a:t>
            </a:r>
          </a:p>
        </p:txBody>
      </p:sp>
    </p:spTree>
    <p:extLst>
      <p:ext uri="{BB962C8B-B14F-4D97-AF65-F5344CB8AC3E}">
        <p14:creationId xmlns:p14="http://schemas.microsoft.com/office/powerpoint/2010/main" val="2552710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10</Words>
  <Application>Microsoft Macintosh PowerPoint</Application>
  <PresentationFormat>Widescreen</PresentationFormat>
  <Paragraphs>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</dc:title>
  <dc:creator>Madeline Peters</dc:creator>
  <cp:lastModifiedBy>Madeline Peters</cp:lastModifiedBy>
  <cp:revision>54</cp:revision>
  <dcterms:created xsi:type="dcterms:W3CDTF">2018-10-16T19:45:05Z</dcterms:created>
  <dcterms:modified xsi:type="dcterms:W3CDTF">2018-11-05T21:11:24Z</dcterms:modified>
</cp:coreProperties>
</file>